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6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E6D921E-2FE7-43AC-B2B0-D02C07BB0618}" type="datetimeFigureOut">
              <a:rPr lang="ru-RU" smtClean="0"/>
              <a:pPr/>
              <a:t>16.06.2021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7CDE9CE-CDA5-4602-932E-D7AE117082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68.&#1084;&#1074;&#1076;.&#1088;&#1092;/request_mai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3600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Уважаемые родители</a:t>
            </a:r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!</a:t>
            </a:r>
            <a:b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sz="14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Обращаем Ваше внимание, что в настоящее время сеть Интернет активно используется для вербовки несовершеннолетних в деструктивные группы, взгляды, методы и действия которых несут серьёзную опасность </a:t>
            </a:r>
            <a:r>
              <a:rPr lang="ru-RU" sz="14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 и его граждан. В этой связи настоятельно рекомендуем Вам постоянно контролировать </a:t>
            </a:r>
            <a:r>
              <a:rPr lang="ru-RU" sz="14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</a:t>
            </a:r>
            <a:r>
              <a:rPr lang="ru-RU" sz="14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Вашего ребёнка в социальных сетях. Крайне полезно внимательно читать его публикации и сообщения, интересоваться идеологической направленностью сообществ и объединений, на которые Ваш ребёнок подписан, а также иметь </a:t>
            </a:r>
            <a:r>
              <a:rPr lang="ru-RU" sz="14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достоверные </a:t>
            </a:r>
            <a:r>
              <a:rPr lang="ru-RU" sz="14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его виртуальных друзьях.</a:t>
            </a:r>
            <a:br>
              <a:rPr lang="ru-RU" sz="14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обнаружения в сети Интернет фото и видеоматериалов, которые могут быть отнесены к информации экстремистского характера, в том числе направленные на разжигание расовой, национальной и религиозной вражды, а также побуждающие подростков к совершению противоправных действий, немедленно сообщите об этом в Управление Министерства внутренних дел России по Тамбовской области.</a:t>
            </a:r>
            <a:br>
              <a:rPr lang="ru-RU" sz="14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933056"/>
            <a:ext cx="7848872" cy="2592288"/>
          </a:xfrm>
        </p:spPr>
        <p:txBody>
          <a:bodyPr>
            <a:normAutofit lnSpcReduction="10000"/>
          </a:bodyPr>
          <a:lstStyle/>
          <a:p>
            <a:pPr algn="ctr"/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Оставить Ваше обращение можно по ссылке </a:t>
            </a:r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https://68.мвд.рф/request_main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на сайте УМВД России по Тамбовской области в разделе «Приём обращений».</a:t>
            </a:r>
          </a:p>
          <a:p>
            <a:pPr algn="ct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Также Ваше обращение будет принято по следующим телефонам:</a:t>
            </a: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79-09-54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-телефон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доверия УМВД России по Тамбовской области;</a:t>
            </a: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72-52-33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-телефон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дежурной части УМВД России по Тамбовской области;</a:t>
            </a: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– (с домашнего телефона) или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102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– (с сотового телефона)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115</TotalTime>
  <Words>68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Franklin Gothic Book</vt:lpstr>
      <vt:lpstr>Franklin Gothic Medium</vt:lpstr>
      <vt:lpstr>Times New Roman</vt:lpstr>
      <vt:lpstr>Wingdings 2</vt:lpstr>
      <vt:lpstr>Трек</vt:lpstr>
      <vt:lpstr>Уважаемые родители!  Обращаем Ваше внимание, что в настоящее время сеть Интернет активно используется для вербовки несовершеннолетних в деструктивные группы, взгляды, методы и действия которых несут серьёзную опасность  для государства и его граждан. В этой связи настоятельно рекомендуем Вам постоянно контролировать общение Вашего ребёнка в социальных сетях. Крайне полезно внимательно читать его публикации и сообщения, интересоваться идеологической направленностью сообществ и объединений, на которые Ваш ребёнок подписан, а также иметь  достоверные сведения о его виртуальных друзьях. В случае обнаружения в сети Интернет фото и видеоматериалов, которые могут быть отнесены к информации экстремистского характера, в том числе направленные на разжигание расовой, национальной и религиозной вражды, а также побуждающие подростков к совершению противоправных действий, немедленно сообщите об этом в Управление Министерства внутренних дел России по Тамбовской области.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родители!  Обращаем Ваше внимание на тот факт, что в настоящее время наблюдается активное использование сети Интернет для вовлечения несовершеннолетних в деструктивные группы, пропагандирующие расовое и религиозное неприятие, а также призывающие к совершению противоправных действий. С целью своевременного предотвращения вовлечения Вашего ребёнка в деструктивные идеологии экстремистского толка, рекомендуем Вам обращать особое внимание на страницы в социальных сетях, которые посещает Ваш ребёнок. Крайне полезно внимательно читать публикации Вашего ребёнка, изучать сообщества, на которые он подписан, в том числе и его виртуальных друзей. В случае обнаружения в сети Интернет фото и видеоматериалов, побуждающих к совершению противоправных действий, а также, если вы располагаете информацией о попытках вовлечения несовершеннолетних в экстремистскую деятельность, о фактах распространения экстремистских материалов, немедленно сообщите об этом в Управление Министерства внутренних дел России по Тамбовской области.</dc:title>
  <dc:creator>pk-54</dc:creator>
  <cp:lastModifiedBy>Симбирских Е.С</cp:lastModifiedBy>
  <cp:revision>10</cp:revision>
  <dcterms:created xsi:type="dcterms:W3CDTF">2021-06-11T11:31:02Z</dcterms:created>
  <dcterms:modified xsi:type="dcterms:W3CDTF">2021-06-16T08:30:49Z</dcterms:modified>
</cp:coreProperties>
</file>